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4" r:id="rId4"/>
    <p:sldId id="271" r:id="rId5"/>
    <p:sldId id="261" r:id="rId6"/>
    <p:sldId id="265" r:id="rId7"/>
    <p:sldId id="264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549-27DA-4F10-A43F-3E3CAF6A1AB3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F317-6307-4D58-B659-1C283E45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E04E-CD3B-456C-8F6C-3A8964E640E6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7A61-27D8-4A99-9CA6-EB98D201A37A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1938-BD9F-49E2-8048-F7C2FDB5813E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22-3E6B-4286-9E81-3FAEE01EF80B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242A-A5C5-45FA-A602-911FDB5F7D51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9E4F-7918-4E3F-B6FA-41CC3F2E3381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7D13-E789-4E4F-ACB2-BF449858A3D2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ACDE-5B7E-409E-88DD-F4E0F2ED88B7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C9D-C4C8-46C3-8C6D-4A3CD8C44386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9026-7EBB-401D-92C5-BAABB54CCB81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9E58-5502-4D96-B2D5-913224F6AEA4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B47-484A-440B-914C-D56EC07CC82A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10D4-5D0A-405F-942E-EA20E55AD969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FF5-797E-4E22-877F-1DCA66CE96B5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85F-6F28-43BD-A4F5-2EDA3F585951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041-2549-45C6-8DCE-99DBBFA3C959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1483-2ACE-4C51-8906-80285B85AC13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23DD26-88CF-4B65-8838-F00FEC34A7F0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darville.edu/Offices/Public-Relations/CampusNews/2011/Aero-Design-Competition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8369637" cy="10914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Sae – aero micro capstone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399" y="2418477"/>
            <a:ext cx="6349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Yaqoub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Almounes – Budget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Liaison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Cowan – Website Developer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 Gomez – Project Manager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Qasem – Document Manager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Medulla – Client Contact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in-logo.png (566×3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55" y="2418477"/>
            <a:ext cx="5323376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39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ember 29</a:t>
            </a:r>
            <a:r>
              <a:rPr lang="en-US" sz="140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2016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|  SAE Aero Micro Class  |  Team 18 | Mohammad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98" y="1236372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holds annual Collegiate Aero Design competition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around the world showcase aircraft designs of various sizes to convey use of resources and efficient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required to design a radio controlled aircraft  which carries the highest payload fraction possible, while maintaining lowest empty weight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each design based on written report, oral presentation, flight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://www.cedarville.edu/~/media/Images/PhotoGallery/Campus-News-Aero-Design-2011/Aero_Design_2011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85" y="2132772"/>
            <a:ext cx="4334740" cy="32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7710" y="5535557"/>
            <a:ext cx="478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1:  Cedarville SAE Aero Design Team[1]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14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Description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November 29,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|  SAE Aero Micro Class  |  Team 18 |Michael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#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594" y="1898338"/>
            <a:ext cx="1989802" cy="3039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26" y="1898338"/>
            <a:ext cx="3340819" cy="3039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7025" y="1221766"/>
            <a:ext cx="334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Airfoil </a:t>
            </a:r>
            <a:r>
              <a:rPr lang="en-US" dirty="0" smtClean="0"/>
              <a:t>and </a:t>
            </a:r>
            <a:r>
              <a:rPr lang="en-US" dirty="0" smtClean="0"/>
              <a:t>Tail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54854" y="944767"/>
            <a:ext cx="198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Elevator </a:t>
            </a:r>
            <a:r>
              <a:rPr lang="en-US" dirty="0" smtClean="0"/>
              <a:t>and </a:t>
            </a:r>
            <a:r>
              <a:rPr lang="en-US" dirty="0" smtClean="0"/>
              <a:t>Rudder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69242" y="1898338"/>
            <a:ext cx="468118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Fomular</a:t>
            </a:r>
            <a:r>
              <a:rPr lang="en-US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flexural/impact strength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arbon fiber rod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30x bending strength of balsa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ubber bands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Quick removal/ installation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aulking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Strong and flexible</a:t>
            </a:r>
          </a:p>
          <a:p>
            <a:pPr lvl="2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Streamline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Airfoil, elevator, and rudder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Lift/ less 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8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requirements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November 29, 2016 |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SAE Aero Micro Class  |  Team 18 | John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710308"/>
              </p:ext>
            </p:extLst>
          </p:nvPr>
        </p:nvGraphicFramePr>
        <p:xfrm>
          <a:off x="697089" y="1115451"/>
          <a:ext cx="8319846" cy="452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3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3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4629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Weighting (</a:t>
                      </a:r>
                      <a:r>
                        <a:rPr lang="en-US" baseline="0" dirty="0" smtClean="0"/>
                        <a:t>5 most important)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requirement is met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7407">
                <a:tc>
                  <a:txBody>
                    <a:bodyPr/>
                    <a:lstStyle/>
                    <a:p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 motor shutoff switch (turns off within 5 seconds)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629">
                <a:tc>
                  <a:txBody>
                    <a:bodyPr/>
                    <a:lstStyle/>
                    <a:p>
                      <a:r>
                        <a:rPr lang="en-US" dirty="0" smtClean="0"/>
                        <a:t>High Payload Fraction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than 0.75 (at max load)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6018">
                <a:tc>
                  <a:txBody>
                    <a:bodyPr/>
                    <a:lstStyle/>
                    <a:p>
                      <a:r>
                        <a:rPr lang="en-US" dirty="0" smtClean="0"/>
                        <a:t>Durable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Able to withstand impact force of 22 N-s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2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3.18 kg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2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Lift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than 32 N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240">
                <a:tc>
                  <a:txBody>
                    <a:bodyPr/>
                    <a:lstStyle/>
                    <a:p>
                      <a:r>
                        <a:rPr lang="en-US" dirty="0" smtClean="0"/>
                        <a:t>Payload</a:t>
                      </a:r>
                      <a:r>
                        <a:rPr lang="en-US" baseline="0" dirty="0" smtClean="0"/>
                        <a:t> 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Installed under the center of the wings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November 29, 2016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|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SAE Aero Micro Class  |  Team 18 | Josh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4" y="1894725"/>
            <a:ext cx="11898241" cy="33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November 29, 2016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|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SAE Aero Micro Class  |  Team 18 |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Yaqoub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2800" smtClean="0">
                <a:solidFill>
                  <a:schemeClr val="tx1"/>
                </a:solidFill>
              </a:rPr>
              <a:pPr/>
              <a:t>6</a:t>
            </a:fld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4" y="1097280"/>
            <a:ext cx="11013832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2" y="1236372"/>
            <a:ext cx="813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[1] “Aero Design Team Soars to Success at Competition”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Cedarville </a:t>
            </a:r>
            <a:r>
              <a:rPr lang="en-US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University,c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2011 [Online] Available: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US" dirty="0" smtClean="0">
                <a:latin typeface="Calibri" panose="020F0502020204030204" pitchFamily="34" charset="0"/>
                <a:hlinkClick r:id="rId2"/>
              </a:rPr>
              <a:t>www.cedarville.edu/Offices/Public-Relations/CampusNews/2011/Aero-Design-Competition.aspx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November 29, 2016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|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SAE Aero Micro Class  |  Team 18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November 29, 2016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|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SAE Aero Micro Class  |  Team 18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3487</TotalTime>
  <Words>359</Words>
  <Application>Microsoft Office PowerPoint</Application>
  <PresentationFormat>Widescreen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Slice</vt:lpstr>
      <vt:lpstr>Sae – aero micro capstone</vt:lpstr>
      <vt:lpstr>Project Description</vt:lpstr>
      <vt:lpstr>Design Description</vt:lpstr>
      <vt:lpstr>Design requirements</vt:lpstr>
      <vt:lpstr>Schedule</vt:lpstr>
      <vt:lpstr>budget</vt:lpstr>
      <vt:lpstr>References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Description</dc:title>
  <dc:creator>Microsoft account</dc:creator>
  <cp:lastModifiedBy>Hilton Worldwide</cp:lastModifiedBy>
  <cp:revision>49</cp:revision>
  <dcterms:created xsi:type="dcterms:W3CDTF">2016-09-23T07:24:45Z</dcterms:created>
  <dcterms:modified xsi:type="dcterms:W3CDTF">2016-11-29T20:11:19Z</dcterms:modified>
</cp:coreProperties>
</file>